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216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196947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Weather Project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4126944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 [Your Name]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4697611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Date: October 26, 2024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948" y="804029"/>
            <a:ext cx="7501414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 &amp; Conclusion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9948" y="1651873"/>
            <a:ext cx="7616904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Weather Project is continuously evolving. We have exciting plans for future enhancements to further improve its utility and user experience. Our journey continues with innovation at its core.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49948" y="2782372"/>
            <a:ext cx="763548" cy="1145381"/>
          </a:xfrm>
          <a:prstGeom prst="roundRect">
            <a:avLst>
              <a:gd name="adj" fmla="val 360022"/>
            </a:avLst>
          </a:prstGeom>
          <a:solidFill>
            <a:srgbClr val="44475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8549" y="3211830"/>
            <a:ext cx="286345" cy="2863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04353" y="2973229"/>
            <a:ext cx="2245757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Graphs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204353" y="3368397"/>
            <a:ext cx="6662499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Visualize historical weather trends.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249948" y="4118610"/>
            <a:ext cx="763548" cy="1145381"/>
          </a:xfrm>
          <a:prstGeom prst="roundRect">
            <a:avLst>
              <a:gd name="adj" fmla="val 360022"/>
            </a:avLst>
          </a:prstGeom>
          <a:solidFill>
            <a:srgbClr val="444752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8549" y="4548068"/>
            <a:ext cx="286345" cy="28634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04353" y="4309467"/>
            <a:ext cx="2245757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Application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204353" y="4704636"/>
            <a:ext cx="6662499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Native apps for iOS and Android.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6249948" y="5454848"/>
            <a:ext cx="763548" cy="1145381"/>
          </a:xfrm>
          <a:prstGeom prst="roundRect">
            <a:avLst>
              <a:gd name="adj" fmla="val 360022"/>
            </a:avLst>
          </a:prstGeom>
          <a:solidFill>
            <a:srgbClr val="444752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88549" y="5884307"/>
            <a:ext cx="286345" cy="28634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204353" y="5645706"/>
            <a:ext cx="2245757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ML Predictions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204353" y="6040874"/>
            <a:ext cx="6662499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weather forecasting using machine learning.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6249948" y="6814899"/>
            <a:ext cx="7616904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 conclusion, the Weather Project delivers reliable weather information through a well-architected system, with a clear roadmap for future growth and innovation.</a:t>
            </a:r>
            <a:endParaRPr lang="en-US" sz="15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A1AF3B-E95B-6B42-1D31-057332D4CE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9397" y="7522399"/>
            <a:ext cx="1991003" cy="628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48464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Motivation: Why Build a Weather Project?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2594372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Weather impacts daily life, from planning outfits to scheduling outdoor activities. Accurate and accessible weather information is crucial for informed decision-making, safety, and convenience.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324124" y="3835122"/>
            <a:ext cx="3629501" cy="1568291"/>
          </a:xfrm>
          <a:prstGeom prst="roundRect">
            <a:avLst>
              <a:gd name="adj" fmla="val 699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264" y="3835122"/>
            <a:ext cx="91440" cy="1568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24995" y="406741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Daily Planning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624995" y="4501039"/>
            <a:ext cx="309633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Empowering users to plan their day effectively.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3056" y="3835122"/>
            <a:ext cx="3629620" cy="1568291"/>
          </a:xfrm>
          <a:prstGeom prst="roundRect">
            <a:avLst>
              <a:gd name="adj" fmla="val 699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196" y="3835122"/>
            <a:ext cx="91440" cy="1568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63927" y="4067413"/>
            <a:ext cx="256496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Safety &amp; Preparedness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463927" y="4501039"/>
            <a:ext cx="309645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Providing timely warnings for severe weather events.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6324124" y="5612844"/>
            <a:ext cx="3629501" cy="1568291"/>
          </a:xfrm>
          <a:prstGeom prst="roundRect">
            <a:avLst>
              <a:gd name="adj" fmla="val 699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264" y="5612844"/>
            <a:ext cx="91440" cy="1568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624995" y="584513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Accessibility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6624995" y="6278761"/>
            <a:ext cx="309633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Making complex weather data easy to understand and use.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21B4EF-369E-947A-34C1-51AAA5AF1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4883" y="7513787"/>
            <a:ext cx="1991003" cy="628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44754"/>
            <a:ext cx="897076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Objective: Our Weather System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4674751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Weather Project aims to develop a robust and user-friendly system that provides real-time weather data and accurate forecasts. Our goal is to deliver essential weather information directly to users, enhancing their daily lives.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37724" y="5580459"/>
            <a:ext cx="4178618" cy="1522571"/>
          </a:xfrm>
          <a:prstGeom prst="roundRect">
            <a:avLst>
              <a:gd name="adj" fmla="val 33016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1047155" y="578989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Data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47155" y="6223516"/>
            <a:ext cx="375975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 access to current weather conditions.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25772" y="5580459"/>
            <a:ext cx="4178737" cy="1522571"/>
          </a:xfrm>
          <a:prstGeom prst="roundRect">
            <a:avLst>
              <a:gd name="adj" fmla="val 33016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5435203" y="578989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Accurate Forecasts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5435203" y="6223516"/>
            <a:ext cx="375987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Reliable predictions for the coming days.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613940" y="5580459"/>
            <a:ext cx="4178737" cy="1522571"/>
          </a:xfrm>
          <a:prstGeom prst="roundRect">
            <a:avLst>
              <a:gd name="adj" fmla="val 33016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9823371" y="5789890"/>
            <a:ext cx="268890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User-Friendly Interface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9823371" y="6223516"/>
            <a:ext cx="375987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Intuitive design for easy navigation and understanding.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87B0CA-0F9F-1AE2-DC12-24B5F48E8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279" y="7536657"/>
            <a:ext cx="1991003" cy="628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407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05883" y="2247424"/>
            <a:ext cx="4038600" cy="433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 &amp; Workflow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305883" y="2901315"/>
            <a:ext cx="1001863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system collects raw weather data from external APIs, processes it, and stores it in a database. This processed data is then served to the user interface, ensuring a smooth and efficient flow of information.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198" y="3538180"/>
            <a:ext cx="9936004" cy="42845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15839" y="7018543"/>
            <a:ext cx="2121375" cy="265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Serve UI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3015839" y="6026731"/>
            <a:ext cx="2121375" cy="265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Store Data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3015839" y="5044937"/>
            <a:ext cx="2121375" cy="265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Data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3015839" y="4053126"/>
            <a:ext cx="2121375" cy="265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Collect Data</a:t>
            </a:r>
            <a:endParaRPr lang="en-US" sz="12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90B79F-E56D-8AA3-E05B-09316D97B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9397" y="7508394"/>
            <a:ext cx="1991003" cy="628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6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8582" y="2813685"/>
            <a:ext cx="4341495" cy="542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1038582" y="3632954"/>
            <a:ext cx="12553117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leverage a combination of powerful languages, frameworks, and APIs to build a scalable and efficient weather application. This stack ensures reliability and performance across all components.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582" y="4431030"/>
            <a:ext cx="553522" cy="5535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38582" y="5215176"/>
            <a:ext cx="217074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038582" y="5597009"/>
            <a:ext cx="616124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Backend logic and data processing.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452" y="4431030"/>
            <a:ext cx="553522" cy="5535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30452" y="5215176"/>
            <a:ext cx="217074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430452" y="5597009"/>
            <a:ext cx="616124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 API integration and server-side operations.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582" y="6261259"/>
            <a:ext cx="553522" cy="5535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8582" y="7045404"/>
            <a:ext cx="217074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038582" y="7427238"/>
            <a:ext cx="616124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 storage and retrieval of weather data.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0452" y="6261259"/>
            <a:ext cx="553522" cy="55352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30452" y="7045404"/>
            <a:ext cx="217074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Weather API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430452" y="7427238"/>
            <a:ext cx="616124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External data source for comprehensive weather information.</a:t>
            </a:r>
            <a:endParaRPr lang="en-US" sz="14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30DEB1-DE08-02BA-1C64-8B45528393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96196" y="7518754"/>
            <a:ext cx="1991003" cy="628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119" y="529709"/>
            <a:ext cx="4339709" cy="448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Features &amp; Functionalities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096119" y="1206579"/>
            <a:ext cx="7924562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Weather Project offers a comprehensive suite of features designed to keep users informed about current and future weather conditions. From basic temperature readings to detailed humidity levels, we cover it all.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96119" y="2094309"/>
            <a:ext cx="7924562" cy="1115616"/>
          </a:xfrm>
          <a:prstGeom prst="roundRect">
            <a:avLst>
              <a:gd name="adj" fmla="val 9836"/>
            </a:avLst>
          </a:prstGeom>
          <a:solidFill>
            <a:srgbClr val="25283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119" y="2071449"/>
            <a:ext cx="7924562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1865709"/>
            <a:ext cx="457200" cy="45720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6960" y="2002869"/>
            <a:ext cx="182880" cy="18288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71379" y="2475309"/>
            <a:ext cx="1793319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Current Temperature</a:t>
            </a:r>
            <a:endParaRPr lang="en-US" sz="1400" dirty="0"/>
          </a:p>
        </p:txBody>
      </p:sp>
      <p:sp>
        <p:nvSpPr>
          <p:cNvPr id="10" name="Text 4"/>
          <p:cNvSpPr/>
          <p:nvPr/>
        </p:nvSpPr>
        <p:spPr>
          <a:xfrm>
            <a:off x="6271379" y="2790825"/>
            <a:ext cx="757404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temperature updates for any location.</a:t>
            </a:r>
            <a:endParaRPr lang="en-US" sz="1200" dirty="0"/>
          </a:p>
        </p:txBody>
      </p:sp>
      <p:sp>
        <p:nvSpPr>
          <p:cNvPr id="11" name="Shape 5"/>
          <p:cNvSpPr/>
          <p:nvPr/>
        </p:nvSpPr>
        <p:spPr>
          <a:xfrm>
            <a:off x="6096119" y="3590925"/>
            <a:ext cx="7924562" cy="1115616"/>
          </a:xfrm>
          <a:prstGeom prst="roundRect">
            <a:avLst>
              <a:gd name="adj" fmla="val 9836"/>
            </a:avLst>
          </a:prstGeom>
          <a:solidFill>
            <a:srgbClr val="252833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119" y="3568065"/>
            <a:ext cx="7924562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3362325"/>
            <a:ext cx="457200" cy="457200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6960" y="3499485"/>
            <a:ext cx="182880" cy="18288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271379" y="3971925"/>
            <a:ext cx="1793319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Daily Forecast</a:t>
            </a:r>
            <a:endParaRPr lang="en-US" sz="1400" dirty="0"/>
          </a:p>
        </p:txBody>
      </p:sp>
      <p:sp>
        <p:nvSpPr>
          <p:cNvPr id="16" name="Text 7"/>
          <p:cNvSpPr/>
          <p:nvPr/>
        </p:nvSpPr>
        <p:spPr>
          <a:xfrm>
            <a:off x="6271379" y="4287441"/>
            <a:ext cx="757404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predictions for the next 24-48 hours.</a:t>
            </a:r>
            <a:endParaRPr lang="en-US" sz="1200" dirty="0"/>
          </a:p>
        </p:txBody>
      </p:sp>
      <p:sp>
        <p:nvSpPr>
          <p:cNvPr id="17" name="Shape 8"/>
          <p:cNvSpPr/>
          <p:nvPr/>
        </p:nvSpPr>
        <p:spPr>
          <a:xfrm>
            <a:off x="6096119" y="5087541"/>
            <a:ext cx="7924562" cy="1115616"/>
          </a:xfrm>
          <a:prstGeom prst="roundRect">
            <a:avLst>
              <a:gd name="adj" fmla="val 9836"/>
            </a:avLst>
          </a:prstGeom>
          <a:solidFill>
            <a:srgbClr val="252833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119" y="5064681"/>
            <a:ext cx="7924562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4858941"/>
            <a:ext cx="457200" cy="457200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6960" y="4996101"/>
            <a:ext cx="182880" cy="18288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271379" y="5468541"/>
            <a:ext cx="1793319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Humidity Levels</a:t>
            </a:r>
            <a:endParaRPr lang="en-US" sz="1400" dirty="0"/>
          </a:p>
        </p:txBody>
      </p:sp>
      <p:sp>
        <p:nvSpPr>
          <p:cNvPr id="22" name="Text 10"/>
          <p:cNvSpPr/>
          <p:nvPr/>
        </p:nvSpPr>
        <p:spPr>
          <a:xfrm>
            <a:off x="6271379" y="5784056"/>
            <a:ext cx="757404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Precise humidity readings to assess comfort.</a:t>
            </a:r>
            <a:endParaRPr lang="en-US" sz="1200" dirty="0"/>
          </a:p>
        </p:txBody>
      </p:sp>
      <p:sp>
        <p:nvSpPr>
          <p:cNvPr id="23" name="Shape 11"/>
          <p:cNvSpPr/>
          <p:nvPr/>
        </p:nvSpPr>
        <p:spPr>
          <a:xfrm>
            <a:off x="6096119" y="6584156"/>
            <a:ext cx="7924562" cy="1115616"/>
          </a:xfrm>
          <a:prstGeom prst="roundRect">
            <a:avLst>
              <a:gd name="adj" fmla="val 9836"/>
            </a:avLst>
          </a:prstGeom>
          <a:solidFill>
            <a:srgbClr val="252833"/>
          </a:solidFill>
          <a:ln/>
        </p:spPr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119" y="6561296"/>
            <a:ext cx="7924562" cy="91440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6355556"/>
            <a:ext cx="457200" cy="457200"/>
          </a:xfrm>
          <a:prstGeom prst="rect">
            <a:avLst/>
          </a:prstGeom>
        </p:spPr>
      </p:pic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6960" y="6492716"/>
            <a:ext cx="182880" cy="18288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6271379" y="6965156"/>
            <a:ext cx="1998702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Wind Speed &amp; Direction</a:t>
            </a:r>
            <a:endParaRPr lang="en-US" sz="1400" dirty="0"/>
          </a:p>
        </p:txBody>
      </p:sp>
      <p:sp>
        <p:nvSpPr>
          <p:cNvPr id="28" name="Text 13"/>
          <p:cNvSpPr/>
          <p:nvPr/>
        </p:nvSpPr>
        <p:spPr>
          <a:xfrm>
            <a:off x="6271379" y="7280672"/>
            <a:ext cx="757404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Important data for outdoor activities and safety.</a:t>
            </a:r>
            <a:endParaRPr lang="en-US" sz="12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5075BF-6D06-8F39-E746-1025C9A344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39397" y="7583555"/>
            <a:ext cx="1991003" cy="628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88225" y="432078"/>
            <a:ext cx="3684627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APIs &amp; Data Source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1988225" y="1205746"/>
            <a:ext cx="1065383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system relies on a robust external weather API to fetch accurate and up-to-date meteorological data. This API provides a wide range of weather parameters, ensuring comprehensive coverage.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988225" y="2039422"/>
            <a:ext cx="1896189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OpenWeatherMap API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1988225" y="2426137"/>
            <a:ext cx="5135880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Global weather data coverage.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988225" y="2731413"/>
            <a:ext cx="5135880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and historical data.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1988225" y="3036689"/>
            <a:ext cx="5135880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Forecasts for up to 16 days.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1988225" y="3341965"/>
            <a:ext cx="5135880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Supports various data formats (JSON, XML).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77" y="2058948"/>
            <a:ext cx="5135880" cy="513588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988225" y="7547015"/>
            <a:ext cx="1065383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retrieval is managed through scheduled calls to the API, ensuring our database is consistently updated with the latest information.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0130AC-6DD8-D0D1-74F1-E78FA4380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397" y="7483154"/>
            <a:ext cx="1991003" cy="628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7088"/>
            <a:ext cx="6789182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Screenshots &amp; Demo Outputs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501860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Here's a glimpse of our application in action, showcasing its intuitive interface and the clear presentation of weather data. These examples highlight the user experience and data visualization.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3542943"/>
            <a:ext cx="4201597" cy="251340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461" y="3542943"/>
            <a:ext cx="4201597" cy="251340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579" y="3542943"/>
            <a:ext cx="4201597" cy="251340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37724" y="6427351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design prioritizes readability and quick access to critical weather information, making it easy for users to get what they need at a glance.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4619B-2909-9088-E646-BB28545A5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9397" y="7600862"/>
            <a:ext cx="1991003" cy="628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25892"/>
            <a:ext cx="668774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Faced &amp; Solutions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4255889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Developing the Weather Project presented several challenges, from data consistency to API rate limits. We addressed these issues with strategic solutions to maintain system reliability and performance.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161598"/>
            <a:ext cx="4318278" cy="8377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7155" y="620875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Inconsistency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047155" y="6642378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data validation and fallback mechanisms.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002" y="5161598"/>
            <a:ext cx="4318278" cy="8377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65433" y="620875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Rate Limits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5365433" y="6642378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Utilized caching strategies and optimized API calls.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79" y="5161598"/>
            <a:ext cx="4318278" cy="8377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83710" y="620875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Geocoding Accuracy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9683710" y="6642378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multiple geocoding services for better precision.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24E024-D890-D82F-873D-998672200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7624" y="7550527"/>
            <a:ext cx="1991003" cy="628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659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Lora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ps hitesh</dc:creator>
  <cp:lastModifiedBy>ps hitesh</cp:lastModifiedBy>
  <cp:revision>3</cp:revision>
  <dcterms:created xsi:type="dcterms:W3CDTF">2026-01-11T14:50:39Z</dcterms:created>
  <dcterms:modified xsi:type="dcterms:W3CDTF">2026-01-11T15:18:47Z</dcterms:modified>
</cp:coreProperties>
</file>